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9"/>
  </p:notesMasterIdLst>
  <p:sldIdLst>
    <p:sldId id="274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71" r:id="rId11"/>
    <p:sldId id="265" r:id="rId12"/>
    <p:sldId id="272" r:id="rId13"/>
    <p:sldId id="273" r:id="rId14"/>
    <p:sldId id="266" r:id="rId15"/>
    <p:sldId id="268" r:id="rId16"/>
    <p:sldId id="269" r:id="rId17"/>
    <p:sldId id="270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0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BB36209-A7E4-463C-A753-8110453EA386}" type="datetimeFigureOut">
              <a:rPr lang="ru-RU" smtClean="0"/>
              <a:t>18.11.2018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0057D2B-540C-44EC-A93F-B3FF7DDB5C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06770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057D2B-540C-44EC-A93F-B3FF7DDB5C81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85695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6FBA76-B213-4CB1-9D09-95CB321A08FB}" type="datetimeFigureOut">
              <a:rPr lang="ru-RU" smtClean="0"/>
              <a:t>18.11.2018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92514A-D70B-4EA1-8C13-C14911A588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20751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6FBA76-B213-4CB1-9D09-95CB321A08FB}" type="datetimeFigureOut">
              <a:rPr lang="ru-RU" smtClean="0"/>
              <a:t>18.11.2018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92514A-D70B-4EA1-8C13-C14911A588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17819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6FBA76-B213-4CB1-9D09-95CB321A08FB}" type="datetimeFigureOut">
              <a:rPr lang="ru-RU" smtClean="0"/>
              <a:t>18.11.2018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92514A-D70B-4EA1-8C13-C14911A588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40133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6FBA76-B213-4CB1-9D09-95CB321A08FB}" type="datetimeFigureOut">
              <a:rPr lang="ru-RU" smtClean="0"/>
              <a:t>18.11.2018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92514A-D70B-4EA1-8C13-C14911A588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76908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6FBA76-B213-4CB1-9D09-95CB321A08FB}" type="datetimeFigureOut">
              <a:rPr lang="ru-RU" smtClean="0"/>
              <a:t>18.11.2018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92514A-D70B-4EA1-8C13-C14911A588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51008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6FBA76-B213-4CB1-9D09-95CB321A08FB}" type="datetimeFigureOut">
              <a:rPr lang="ru-RU" smtClean="0"/>
              <a:t>18.11.2018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92514A-D70B-4EA1-8C13-C14911A588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02091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6FBA76-B213-4CB1-9D09-95CB321A08FB}" type="datetimeFigureOut">
              <a:rPr lang="ru-RU" smtClean="0"/>
              <a:t>18.11.2018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92514A-D70B-4EA1-8C13-C14911A588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87648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6FBA76-B213-4CB1-9D09-95CB321A08FB}" type="datetimeFigureOut">
              <a:rPr lang="ru-RU" smtClean="0"/>
              <a:t>18.11.2018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92514A-D70B-4EA1-8C13-C14911A588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6806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6FBA76-B213-4CB1-9D09-95CB321A08FB}" type="datetimeFigureOut">
              <a:rPr lang="ru-RU" smtClean="0"/>
              <a:t>18.11.2018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92514A-D70B-4EA1-8C13-C14911A588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0538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6FBA76-B213-4CB1-9D09-95CB321A08FB}" type="datetimeFigureOut">
              <a:rPr lang="ru-RU" smtClean="0"/>
              <a:t>18.11.2018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92514A-D70B-4EA1-8C13-C14911A588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24169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6FBA76-B213-4CB1-9D09-95CB321A08FB}" type="datetimeFigureOut">
              <a:rPr lang="ru-RU" smtClean="0"/>
              <a:t>18.11.2018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92514A-D70B-4EA1-8C13-C14911A588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9581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6FBA76-B213-4CB1-9D09-95CB321A08FB}" type="datetimeFigureOut">
              <a:rPr lang="ru-RU" smtClean="0"/>
              <a:t>18.11.2018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92514A-D70B-4EA1-8C13-C14911A588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66745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1.wav"/><Relationship Id="rId1" Type="http://schemas.openxmlformats.org/officeDocument/2006/relationships/audio" Target="NULL" TargetMode="External"/><Relationship Id="rId5" Type="http://schemas.openxmlformats.org/officeDocument/2006/relationships/image" Target="../media/image9.png"/><Relationship Id="rId4" Type="http://schemas.openxmlformats.org/officeDocument/2006/relationships/image" Target="../media/image1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jpeg"/><Relationship Id="rId7" Type="http://schemas.openxmlformats.org/officeDocument/2006/relationships/image" Target="../media/image1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e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1.wav"/><Relationship Id="rId1" Type="http://schemas.openxmlformats.org/officeDocument/2006/relationships/audio" Target="NULL" TargetMode="External"/><Relationship Id="rId5" Type="http://schemas.openxmlformats.org/officeDocument/2006/relationships/image" Target="../media/image9.png"/><Relationship Id="rId4" Type="http://schemas.openxmlformats.org/officeDocument/2006/relationships/image" Target="../media/image1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microsoft.com/office/2007/relationships/hdphoto" Target="../media/hdphoto4.wdp"/><Relationship Id="rId5" Type="http://schemas.openxmlformats.org/officeDocument/2006/relationships/image" Target="../media/image20.png"/><Relationship Id="rId4" Type="http://schemas.microsoft.com/office/2007/relationships/hdphoto" Target="../media/hdphoto3.wdp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microsoft.com/office/2007/relationships/hdphoto" Target="../media/hdphoto2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1.wav"/><Relationship Id="rId1" Type="http://schemas.openxmlformats.org/officeDocument/2006/relationships/audio" Target="NULL" TargetMode="External"/><Relationship Id="rId5" Type="http://schemas.openxmlformats.org/officeDocument/2006/relationships/image" Target="../media/image9.png"/><Relationship Id="rId4" Type="http://schemas.openxmlformats.org/officeDocument/2006/relationships/image" Target="../media/image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images (19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18043" y="2767281"/>
            <a:ext cx="8307916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8000" b="1" dirty="0" smtClean="0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Волшебная буква.</a:t>
            </a:r>
            <a:endParaRPr lang="ru-RU" sz="8000" b="1" dirty="0">
              <a:ln w="1905"/>
              <a:gradFill>
                <a:gsLst>
                  <a:gs pos="0">
                    <a:srgbClr val="F79646">
                      <a:shade val="20000"/>
                      <a:satMod val="200000"/>
                    </a:srgbClr>
                  </a:gs>
                  <a:gs pos="78000">
                    <a:srgbClr val="F79646">
                      <a:tint val="90000"/>
                      <a:shade val="89000"/>
                      <a:satMod val="220000"/>
                    </a:srgbClr>
                  </a:gs>
                  <a:gs pos="100000">
                    <a:srgbClr val="F79646">
                      <a:tint val="12000"/>
                      <a:satMod val="255000"/>
                    </a:srgb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300192" y="5373216"/>
            <a:ext cx="278159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Воспитатель: Габдулхаева Р.Р.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5065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images (19)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286000" y="2151728"/>
            <a:ext cx="4572000" cy="1323439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/>
            <a:r>
              <a:rPr lang="ru-RU" sz="8000" b="1" dirty="0" smtClean="0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Молодцы</a:t>
            </a:r>
            <a:endParaRPr lang="ru-RU" sz="8000" b="1" dirty="0">
              <a:ln w="1905"/>
              <a:gradFill>
                <a:gsLst>
                  <a:gs pos="0">
                    <a:srgbClr val="F79646">
                      <a:shade val="20000"/>
                      <a:satMod val="200000"/>
                    </a:srgbClr>
                  </a:gs>
                  <a:gs pos="78000">
                    <a:srgbClr val="F79646">
                      <a:tint val="90000"/>
                      <a:shade val="89000"/>
                      <a:satMod val="220000"/>
                    </a:srgbClr>
                  </a:gs>
                  <a:gs pos="100000">
                    <a:srgbClr val="F79646">
                      <a:tint val="12000"/>
                      <a:satMod val="255000"/>
                    </a:srgb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4" name="j0214098.wav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1844.0876"/>
                  <p14:fade in="1000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08480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29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images (19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827584" y="476672"/>
            <a:ext cx="72008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/>
              <a:t>Рассмотри картинки и назови все предметы, скажи где находится звук </a:t>
            </a:r>
            <a:r>
              <a:rPr lang="en-US" sz="2800" b="1" dirty="0" smtClean="0"/>
              <a:t>[</a:t>
            </a:r>
            <a:r>
              <a:rPr lang="ru-RU" sz="2800" b="1" dirty="0" smtClean="0"/>
              <a:t>П</a:t>
            </a:r>
            <a:r>
              <a:rPr lang="en-US" sz="2800" b="1" dirty="0" smtClean="0"/>
              <a:t>]</a:t>
            </a:r>
            <a:endParaRPr lang="ru-RU" sz="2800" dirty="0"/>
          </a:p>
        </p:txBody>
      </p:sp>
      <p:pic>
        <p:nvPicPr>
          <p:cNvPr id="5" name="Picture 5" descr="CA359SK3CAEYQA8SCAM6XSH9CA0FAE69CALYYN6XCASHMLGGCAPII1HFCAQ3XDCGCA4EXC13CAX0RV74CAJVCX7WCADJQTNICAHFBZISCACNXW5OCAM60XTOCA3PKB1ECAJ2UQAOCAPC76FYCASTH44JCAY3VXTM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737705"/>
            <a:ext cx="1316038" cy="1420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1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2814" y="1737705"/>
            <a:ext cx="1721595" cy="1395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1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9373" y="1722857"/>
            <a:ext cx="1766516" cy="14505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9" descr="CA3RI4CVCAYG9J36CA133YMSCA7XLODTCA4W2SA4CA1P2FOKCAEAPK71CAL9O05LCA5XS185CA9REMH4CANNJ595CAUYMFEECA0GNBE1CAA9F0G7CAAJT3M3CA0J3TM6CAVTU7HVCAJMI113CAJ5SB7HCABNOIVJ"/>
          <p:cNvPicPr>
            <a:picLocks noChangeAspect="1" noChangeArrowheads="1"/>
          </p:cNvPicPr>
          <p:nvPr/>
        </p:nvPicPr>
        <p:blipFill>
          <a:blip r:embed="rId6">
            <a:lum bright="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721" y="4295914"/>
            <a:ext cx="1655763" cy="157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1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9814" y="4288033"/>
            <a:ext cx="1607007" cy="14678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16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3250" y="4349965"/>
            <a:ext cx="1312639" cy="13852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03397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images (19)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8124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278616" y="2767281"/>
            <a:ext cx="4586768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8000" b="1" dirty="0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Молодцы</a:t>
            </a:r>
          </a:p>
        </p:txBody>
      </p:sp>
      <p:pic>
        <p:nvPicPr>
          <p:cNvPr id="4" name="j0214098.wav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1844.0876"/>
                  <p14:fade in="1000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451499" y="465313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8216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9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images (19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03564" y="2767281"/>
            <a:ext cx="8736879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8000" b="1" dirty="0" smtClean="0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Давайте отдохнем!</a:t>
            </a:r>
            <a:endParaRPr lang="ru-RU" sz="8000" b="1" dirty="0">
              <a:ln w="1905"/>
              <a:gradFill>
                <a:gsLst>
                  <a:gs pos="0">
                    <a:srgbClr val="F79646">
                      <a:shade val="20000"/>
                      <a:satMod val="200000"/>
                    </a:srgbClr>
                  </a:gs>
                  <a:gs pos="78000">
                    <a:srgbClr val="F79646">
                      <a:tint val="90000"/>
                      <a:shade val="89000"/>
                      <a:satMod val="220000"/>
                    </a:srgbClr>
                  </a:gs>
                  <a:gs pos="100000">
                    <a:srgbClr val="F79646">
                      <a:tint val="12000"/>
                      <a:satMod val="255000"/>
                    </a:srgb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978472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images (19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 descr="C:\Users\св\Desktop\82757_html_39a01a31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32656"/>
            <a:ext cx="8496944" cy="5544616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9" name="Прямая со стрелкой 8"/>
          <p:cNvCxnSpPr/>
          <p:nvPr/>
        </p:nvCxnSpPr>
        <p:spPr>
          <a:xfrm>
            <a:off x="3059832" y="2348880"/>
            <a:ext cx="914400" cy="9144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 flipH="1">
            <a:off x="3707904" y="1988840"/>
            <a:ext cx="864096" cy="817240"/>
          </a:xfrm>
          <a:prstGeom prst="straightConnector1">
            <a:avLst/>
          </a:prstGeom>
          <a:ln w="12700" cmpd="sng"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>
            <a:off x="5004048" y="1988840"/>
            <a:ext cx="1800200" cy="208823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>
            <a:off x="4774972" y="1988840"/>
            <a:ext cx="445100" cy="18002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 flipH="1">
            <a:off x="3059832" y="1988840"/>
            <a:ext cx="1512168" cy="273630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 flipH="1">
            <a:off x="1115616" y="1268760"/>
            <a:ext cx="3240360" cy="153732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43412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images (19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 descr="C:\Users\св\Desktop\14 slov na P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96244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images (19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6" name="Picture 2" descr="C:\Users\св\Desktop\bukva-P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4167" b="86333" l="17125" r="8762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1916832"/>
            <a:ext cx="7268910" cy="5616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http://malchishki-i-devchonki.ru/zagadki-ptica-vorona.jpg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2500" b="98500" l="4667" r="9483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523" y="332656"/>
            <a:ext cx="5715000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85014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images (19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3" descr="D:\images (7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89" y="57488"/>
            <a:ext cx="9087502" cy="6806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347864" y="2492896"/>
            <a:ext cx="48245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b="1" dirty="0" smtClean="0">
                <a:solidFill>
                  <a:srgbClr val="FFFF00"/>
                </a:solidFill>
              </a:rPr>
              <a:t>Паровоз</a:t>
            </a:r>
            <a:endParaRPr lang="ru-RU" sz="7200" b="1" dirty="0">
              <a:solidFill>
                <a:srgbClr val="FFFF00"/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5407974" y="52009"/>
            <a:ext cx="3756702" cy="1477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Пых-пых!</a:t>
            </a:r>
            <a:endParaRPr lang="ru-RU" sz="44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0" y="4869160"/>
            <a:ext cx="3923928" cy="11304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Спасибо вам ребята!</a:t>
            </a:r>
            <a:endParaRPr lang="ru-RU" sz="32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3060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images (19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44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D:\images (7)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89" y="57488"/>
            <a:ext cx="9087502" cy="6806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267744" y="2348881"/>
            <a:ext cx="5040560" cy="123418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7420" b="1" spc="6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…</a:t>
            </a:r>
            <a:r>
              <a:rPr lang="ru-RU" sz="7420" b="1" spc="600" dirty="0" err="1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аровоз</a:t>
            </a:r>
            <a:endParaRPr lang="ru-RU" sz="7420" b="1" cap="none" spc="60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0" y="3352800"/>
            <a:ext cx="152400" cy="152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74427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4572000" y="3140969"/>
            <a:ext cx="4392488" cy="100168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42" name="Picture 2" descr="http://malchishki-i-devchonki.ru/zagadki-ptica-voron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580112" cy="3720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D:\images (19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8487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http://malchishki-i-devchonki.ru/zagadki-ptica-voron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523" y="332656"/>
            <a:ext cx="5715000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Овал 4"/>
          <p:cNvSpPr/>
          <p:nvPr/>
        </p:nvSpPr>
        <p:spPr>
          <a:xfrm>
            <a:off x="4572000" y="3245769"/>
            <a:ext cx="4572000" cy="7920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4841776" y="3166077"/>
            <a:ext cx="40324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i="1" dirty="0" smtClean="0">
                <a:solidFill>
                  <a:srgbClr val="FF0000"/>
                </a:solidFill>
              </a:rPr>
              <a:t>КАР-КАР!</a:t>
            </a:r>
            <a:endParaRPr lang="ru-RU" sz="6600" i="1" dirty="0">
              <a:solidFill>
                <a:srgbClr val="FF0000"/>
              </a:solidFill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1374020" y="4725144"/>
            <a:ext cx="7470576" cy="172819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 smtClean="0">
                <a:solidFill>
                  <a:srgbClr val="FF0000"/>
                </a:solidFill>
              </a:rPr>
              <a:t>Я её спрятала! А теперь её найдите!</a:t>
            </a:r>
            <a:endParaRPr lang="ru-RU" sz="4800" dirty="0">
              <a:solidFill>
                <a:srgbClr val="FF0000"/>
              </a:solidFill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3995936" y="332657"/>
            <a:ext cx="5148064" cy="129614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 smtClean="0">
                <a:solidFill>
                  <a:srgbClr val="FF0000"/>
                </a:solidFill>
              </a:rPr>
              <a:t>Я украла твою букву!</a:t>
            </a:r>
            <a:endParaRPr lang="ru-RU" sz="4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0649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images (19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58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14958" y="0"/>
            <a:ext cx="457200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cs"/>
              </a:rPr>
              <a:t>Проживает в странах жарких,</a:t>
            </a:r>
          </a:p>
          <a:p>
            <a:pPr algn="ctr"/>
            <a:r>
              <a:rPr lang="ru-RU" sz="3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cs"/>
              </a:rPr>
              <a:t>А в нежарких — в зоопарках.</a:t>
            </a:r>
          </a:p>
          <a:p>
            <a:pPr algn="ctr"/>
            <a:r>
              <a:rPr lang="ru-RU" sz="3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cs"/>
              </a:rPr>
              <a:t>И спесив он, и хвастлив,</a:t>
            </a:r>
          </a:p>
          <a:p>
            <a:pPr algn="ctr"/>
            <a:r>
              <a:rPr lang="ru-RU" sz="3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cs"/>
              </a:rPr>
              <a:t>Потому что хвост красив.</a:t>
            </a:r>
          </a:p>
          <a:p>
            <a:pPr algn="ctr"/>
            <a:r>
              <a:rPr lang="ru-RU" sz="3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cs"/>
              </a:rPr>
              <a:t>Им любуется он сам</a:t>
            </a:r>
          </a:p>
          <a:p>
            <a:pPr algn="ctr"/>
            <a:r>
              <a:rPr lang="ru-RU" sz="3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cs"/>
              </a:rPr>
              <a:t>И показывает нам. </a:t>
            </a:r>
            <a:endParaRPr lang="ru-RU" sz="3600" b="1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4550" y="1268760"/>
            <a:ext cx="4574407" cy="35283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055575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images (19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95536" y="620688"/>
            <a:ext cx="396044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algn="just">
              <a:spcAft>
                <a:spcPts val="0"/>
              </a:spcAft>
              <a:buNone/>
            </a:pPr>
            <a:r>
              <a:rPr lang="ru-RU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/>
                <a:ea typeface="Times New Roman"/>
              </a:rPr>
              <a:t>Он с бубенчиком в руке,</a:t>
            </a:r>
            <a:endParaRPr lang="ru-RU" sz="3200" b="1" dirty="0" smtClean="0">
              <a:solidFill>
                <a:schemeClr val="tx1">
                  <a:lumMod val="95000"/>
                  <a:lumOff val="5000"/>
                </a:schemeClr>
              </a:solidFill>
              <a:effectLst/>
              <a:latin typeface="Times New Roman"/>
              <a:ea typeface="Times New Roman"/>
            </a:endParaRPr>
          </a:p>
          <a:p>
            <a:pPr indent="0" algn="just">
              <a:spcAft>
                <a:spcPts val="0"/>
              </a:spcAft>
              <a:buNone/>
            </a:pPr>
            <a:r>
              <a:rPr lang="ru-RU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/>
                <a:ea typeface="Times New Roman"/>
              </a:rPr>
              <a:t>В сине-красном колпаке.</a:t>
            </a:r>
            <a:endParaRPr lang="ru-RU" sz="3200" b="1" dirty="0" smtClean="0">
              <a:solidFill>
                <a:schemeClr val="tx1">
                  <a:lumMod val="95000"/>
                  <a:lumOff val="5000"/>
                </a:schemeClr>
              </a:solidFill>
              <a:effectLst/>
              <a:latin typeface="Times New Roman"/>
              <a:ea typeface="Times New Roman"/>
            </a:endParaRPr>
          </a:p>
          <a:p>
            <a:pPr indent="0" algn="just">
              <a:spcAft>
                <a:spcPts val="0"/>
              </a:spcAft>
              <a:buNone/>
            </a:pPr>
            <a:r>
              <a:rPr lang="ru-RU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/>
                <a:ea typeface="Times New Roman"/>
              </a:rPr>
              <a:t>Он весёлая игрушка,</a:t>
            </a:r>
            <a:endParaRPr lang="ru-RU" sz="3200" b="1" dirty="0" smtClean="0">
              <a:solidFill>
                <a:schemeClr val="tx1">
                  <a:lumMod val="95000"/>
                  <a:lumOff val="5000"/>
                </a:schemeClr>
              </a:solidFill>
              <a:effectLst/>
              <a:latin typeface="Times New Roman"/>
              <a:ea typeface="Times New Roman"/>
            </a:endParaRPr>
          </a:p>
          <a:p>
            <a:pPr indent="0" algn="just">
              <a:spcAft>
                <a:spcPts val="0"/>
              </a:spcAft>
              <a:buNone/>
            </a:pPr>
            <a:r>
              <a:rPr lang="ru-RU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/>
                <a:ea typeface="Times New Roman"/>
              </a:rPr>
              <a:t>И зовут его….</a:t>
            </a:r>
            <a:endParaRPr lang="ru-RU" sz="3200" b="1" dirty="0" smtClean="0">
              <a:solidFill>
                <a:schemeClr val="tx1">
                  <a:lumMod val="95000"/>
                  <a:lumOff val="5000"/>
                </a:schemeClr>
              </a:solidFill>
              <a:effectLst/>
              <a:latin typeface="Times New Roman"/>
              <a:ea typeface="Times New Roman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6680" y="2204864"/>
            <a:ext cx="4797319" cy="41044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141759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images (19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292079" y="1143702"/>
            <a:ext cx="3845613" cy="43088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algn="just">
              <a:spcAft>
                <a:spcPts val="0"/>
              </a:spcAft>
              <a:buNone/>
            </a:pPr>
            <a:r>
              <a:rPr lang="ru-RU" sz="32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В тёмном уголке живёт,</a:t>
            </a:r>
            <a:endParaRPr lang="ru-RU" sz="3200" dirty="0" smtClean="0">
              <a:effectLst/>
              <a:latin typeface="Times New Roman"/>
              <a:ea typeface="Times New Roman"/>
            </a:endParaRPr>
          </a:p>
          <a:p>
            <a:pPr indent="0" algn="just">
              <a:spcAft>
                <a:spcPts val="0"/>
              </a:spcAft>
              <a:buNone/>
            </a:pPr>
            <a:r>
              <a:rPr lang="ru-RU" sz="32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Тоненькую нить прядёт.</a:t>
            </a:r>
            <a:endParaRPr lang="ru-RU" sz="3200" dirty="0" smtClean="0">
              <a:effectLst/>
              <a:latin typeface="Times New Roman"/>
              <a:ea typeface="Times New Roman"/>
            </a:endParaRPr>
          </a:p>
          <a:p>
            <a:pPr indent="0" algn="just">
              <a:spcAft>
                <a:spcPts val="0"/>
              </a:spcAft>
              <a:buNone/>
            </a:pPr>
            <a:r>
              <a:rPr lang="ru-RU" sz="32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Он тайком сюда забрался,</a:t>
            </a:r>
            <a:endParaRPr lang="ru-RU" sz="3200" dirty="0" smtClean="0">
              <a:effectLst/>
              <a:latin typeface="Times New Roman"/>
              <a:ea typeface="Times New Roman"/>
            </a:endParaRPr>
          </a:p>
          <a:p>
            <a:pPr indent="0" algn="just">
              <a:spcAft>
                <a:spcPts val="0"/>
              </a:spcAft>
              <a:buNone/>
            </a:pPr>
            <a:r>
              <a:rPr lang="ru-RU" sz="32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Строить новый дом собрался</a:t>
            </a:r>
            <a:r>
              <a:rPr lang="ru-RU" dirty="0" smtClean="0">
                <a:solidFill>
                  <a:srgbClr val="000000"/>
                </a:solidFill>
                <a:latin typeface="Times New Roman"/>
                <a:ea typeface="Times New Roman"/>
              </a:rPr>
              <a:t>.</a:t>
            </a:r>
            <a:endParaRPr lang="ru-RU" dirty="0" smtClean="0">
              <a:effectLst/>
              <a:latin typeface="Times New Roman"/>
              <a:ea typeface="Times New Roman"/>
            </a:endParaRPr>
          </a:p>
          <a:p>
            <a:endParaRPr lang="ru-RU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0833" b="95417" l="6875" r="7656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908720"/>
            <a:ext cx="4419339" cy="36724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20464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images (19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755576" y="1196752"/>
            <a:ext cx="4176464" cy="38152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1000"/>
              </a:spcAft>
            </a:pPr>
            <a:r>
              <a:rPr lang="ru-RU" sz="4000" dirty="0" smtClean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Кто так заливисто поет о том,</a:t>
            </a:r>
            <a:endParaRPr lang="ru-RU" sz="4000" dirty="0">
              <a:ea typeface="Calibri"/>
              <a:cs typeface="Times New Roman"/>
            </a:endParaRPr>
          </a:p>
          <a:p>
            <a:pPr algn="ctr">
              <a:lnSpc>
                <a:spcPct val="150000"/>
              </a:lnSpc>
              <a:spcAft>
                <a:spcPts val="1000"/>
              </a:spcAft>
            </a:pPr>
            <a:r>
              <a:rPr lang="ru-RU" sz="4000" dirty="0" smtClean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      что солнышко встает? </a:t>
            </a:r>
            <a:endParaRPr lang="ru-RU" sz="4000" dirty="0">
              <a:ea typeface="Calibri"/>
              <a:cs typeface="Times New Roman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326" b="99535" l="18212" r="9801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1769302"/>
            <a:ext cx="3960440" cy="32426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47230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images (19)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475656" y="1844825"/>
            <a:ext cx="612068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Молодцы!</a:t>
            </a:r>
            <a:endParaRPr lang="ru-RU" sz="8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5" name="j0214098.wav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1844.0876"/>
                  <p14:fade in="1000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7854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290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Овал 6" hidden="1"/>
          <p:cNvSpPr/>
          <p:nvPr/>
        </p:nvSpPr>
        <p:spPr>
          <a:xfrm>
            <a:off x="179512" y="1484784"/>
            <a:ext cx="1154215" cy="64807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Picture 2" descr="D:\images (19).jpg" hidden="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hidden="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449" y="1355989"/>
            <a:ext cx="7922967" cy="52565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 descr="D:\images (19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37" y="-55365"/>
            <a:ext cx="9194800" cy="6896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484784"/>
            <a:ext cx="7488832" cy="49685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1" name="Двойные круглые скобки 20"/>
          <p:cNvSpPr/>
          <p:nvPr/>
        </p:nvSpPr>
        <p:spPr>
          <a:xfrm>
            <a:off x="1043608" y="1700808"/>
            <a:ext cx="648072" cy="864096"/>
          </a:xfrm>
          <a:prstGeom prst="bracketPair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Двойные круглые скобки 21"/>
          <p:cNvSpPr/>
          <p:nvPr/>
        </p:nvSpPr>
        <p:spPr>
          <a:xfrm>
            <a:off x="2843808" y="1700808"/>
            <a:ext cx="601216" cy="864096"/>
          </a:xfrm>
          <a:prstGeom prst="bracketPair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Двойные круглые скобки 22"/>
          <p:cNvSpPr/>
          <p:nvPr/>
        </p:nvSpPr>
        <p:spPr>
          <a:xfrm>
            <a:off x="5364088" y="1700808"/>
            <a:ext cx="936104" cy="864096"/>
          </a:xfrm>
          <a:prstGeom prst="bracketPair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Двойные круглые скобки 24"/>
          <p:cNvSpPr/>
          <p:nvPr/>
        </p:nvSpPr>
        <p:spPr>
          <a:xfrm>
            <a:off x="7308304" y="2708920"/>
            <a:ext cx="720080" cy="1008112"/>
          </a:xfrm>
          <a:prstGeom prst="bracketPair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Двойные круглые скобки 25"/>
          <p:cNvSpPr/>
          <p:nvPr/>
        </p:nvSpPr>
        <p:spPr>
          <a:xfrm>
            <a:off x="1043608" y="3969060"/>
            <a:ext cx="648072" cy="763234"/>
          </a:xfrm>
          <a:prstGeom prst="bracketPair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Двойные круглые скобки 26"/>
          <p:cNvSpPr/>
          <p:nvPr/>
        </p:nvSpPr>
        <p:spPr>
          <a:xfrm flipH="1" flipV="1">
            <a:off x="5652120" y="3969061"/>
            <a:ext cx="648072" cy="763234"/>
          </a:xfrm>
          <a:prstGeom prst="bracketPair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Двойные круглые скобки 27"/>
          <p:cNvSpPr/>
          <p:nvPr/>
        </p:nvSpPr>
        <p:spPr>
          <a:xfrm>
            <a:off x="1907704" y="5157192"/>
            <a:ext cx="720080" cy="792088"/>
          </a:xfrm>
          <a:prstGeom prst="bracketPair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Двойные круглые скобки 28"/>
          <p:cNvSpPr/>
          <p:nvPr/>
        </p:nvSpPr>
        <p:spPr>
          <a:xfrm>
            <a:off x="4572000" y="5157192"/>
            <a:ext cx="792088" cy="792088"/>
          </a:xfrm>
          <a:prstGeom prst="bracketPair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Двойные круглые скобки 29"/>
          <p:cNvSpPr/>
          <p:nvPr/>
        </p:nvSpPr>
        <p:spPr>
          <a:xfrm>
            <a:off x="7308304" y="5157192"/>
            <a:ext cx="720080" cy="792088"/>
          </a:xfrm>
          <a:prstGeom prst="bracketPair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009626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409</TotalTime>
  <Words>128</Words>
  <Application>Microsoft Office PowerPoint</Application>
  <PresentationFormat>Экран (4:3)</PresentationFormat>
  <Paragraphs>31</Paragraphs>
  <Slides>17</Slides>
  <Notes>1</Notes>
  <HiddenSlides>0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*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св</dc:creator>
  <cp:lastModifiedBy>БЕРЕЗКА</cp:lastModifiedBy>
  <cp:revision>25</cp:revision>
  <dcterms:created xsi:type="dcterms:W3CDTF">2016-03-27T07:22:21Z</dcterms:created>
  <dcterms:modified xsi:type="dcterms:W3CDTF">2018-11-18T13:37:37Z</dcterms:modified>
</cp:coreProperties>
</file>