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" name="chimes.wav"/>
          </p:stSnd>
        </p:sndAc>
      </p:transition>
    </mc:Choice>
    <mc:Fallback>
      <p:transition spd="slow" advTm="0"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C6AFC6E-5B8C-4C93-993E-D61FD900E100}" type="datetimeFigureOut">
              <a:rPr lang="ru-RU" smtClean="0"/>
              <a:t>28.11.2018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745E5DA-03B6-425B-ADE1-F824F8CC5D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0">
        <p:sndAc>
          <p:stSnd>
            <p:snd r:embed="rId13" name="chimes.wav"/>
          </p:stSnd>
        </p:sndAc>
      </p:transition>
    </mc:Choice>
    <mc:Fallback>
      <p:transition spd="slow" advTm="0">
        <p:sndAc>
          <p:stSnd>
            <p:snd r:embed="rId13" name="chimes.wav"/>
          </p:stSnd>
        </p:sndAc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audio" Target="../media/audio1.bin"/><Relationship Id="rId12" Type="http://schemas.microsoft.com/office/2007/relationships/hdphoto" Target="../media/hdphoto2.wdp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5.png"/><Relationship Id="rId5" Type="http://schemas.openxmlformats.org/officeDocument/2006/relationships/audio" Target="../media/media2.mp3"/><Relationship Id="rId10" Type="http://schemas.openxmlformats.org/officeDocument/2006/relationships/image" Target="../media/image4.png"/><Relationship Id="rId4" Type="http://schemas.microsoft.com/office/2007/relationships/media" Target="../media/media2.mp3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667165" cy="6546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75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17866">
        <p:sndAc>
          <p:stSnd>
            <p:snd r:embed="rId2" name="chimes.wav"/>
          </p:stSnd>
        </p:sndAc>
      </p:transition>
    </mc:Choice>
    <mc:Fallback>
      <p:transition spd="slow" advTm="17866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88641"/>
            <a:ext cx="8820472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486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1227">
        <p:sndAc>
          <p:stSnd>
            <p:snd r:embed="rId2" name="chimes.wav"/>
          </p:stSnd>
        </p:sndAc>
      </p:transition>
    </mc:Choice>
    <mc:Fallback>
      <p:transition spd="slow" advTm="21227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213038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7233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30735">
        <p:sndAc>
          <p:stSnd>
            <p:snd r:embed="rId2" name="chimes.wav"/>
          </p:stSnd>
        </p:sndAc>
      </p:transition>
    </mc:Choice>
    <mc:Fallback>
      <p:transition spd="slow" advTm="30735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-178"/>
            <a:ext cx="4363021" cy="58054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02598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09397" y="5589240"/>
            <a:ext cx="609600" cy="6096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3888432" cy="6048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02036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55576" y="558924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9178511"/>
      </p:ext>
    </p:extLst>
  </p:cSld>
  <p:clrMapOvr>
    <a:masterClrMapping/>
  </p:clrMapOvr>
  <p:transition spd="slow" advTm="31715">
    <p:pull/>
    <p:sndAc>
      <p:stSnd>
        <p:snd r:embed="rId7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3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72400" cy="61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8576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13849">
        <p:sndAc>
          <p:stSnd>
            <p:snd r:embed="rId2" name="chimes.wav"/>
          </p:stSnd>
        </p:sndAc>
      </p:transition>
    </mc:Choice>
    <mc:Fallback>
      <p:transition spd="slow" advTm="13849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6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379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11677">
        <p:sndAc>
          <p:stSnd>
            <p:snd r:embed="rId2" name="chimes.wav"/>
          </p:stSnd>
        </p:sndAc>
      </p:transition>
    </mc:Choice>
    <mc:Fallback>
      <p:transition spd="slow" advTm="11677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0920" cy="629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783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10931">
        <p:sndAc>
          <p:stSnd>
            <p:snd r:embed="rId2" name="chimes.wav"/>
          </p:stSnd>
        </p:sndAc>
      </p:transition>
    </mc:Choice>
    <mc:Fallback>
      <p:transition spd="slow" advTm="10931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5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953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11018">
        <p:sndAc>
          <p:stSnd>
            <p:snd r:embed="rId2" name="chimes.wav"/>
          </p:stSnd>
        </p:sndAc>
      </p:transition>
    </mc:Choice>
    <mc:Fallback>
      <p:transition spd="slow" advTm="11018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7986464" cy="619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7241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31106">
        <p:sndAc>
          <p:stSnd>
            <p:snd r:embed="rId2" name="chimes.wav"/>
          </p:stSnd>
        </p:sndAc>
      </p:transition>
    </mc:Choice>
    <mc:Fallback>
      <p:transition spd="slow" advTm="31106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424936" cy="612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9493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30388">
        <p:sndAc>
          <p:stSnd>
            <p:snd r:embed="rId2" name="chimes.wav"/>
          </p:stSnd>
        </p:sndAc>
      </p:transition>
    </mc:Choice>
    <mc:Fallback>
      <p:transition spd="slow" advTm="30388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63657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9632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31393">
        <p:sndAc>
          <p:stSnd>
            <p:snd r:embed="rId2" name="chimes.wav"/>
          </p:stSnd>
        </p:sndAc>
      </p:transition>
    </mc:Choice>
    <mc:Fallback>
      <p:transition spd="slow" advTm="31393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10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73</TotalTime>
  <Words>0</Words>
  <Application>Microsoft Office PowerPoint</Application>
  <PresentationFormat>Экран (4:3)</PresentationFormat>
  <Paragraphs>0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домашних</dc:creator>
  <cp:lastModifiedBy>домашних</cp:lastModifiedBy>
  <cp:revision>7</cp:revision>
  <dcterms:created xsi:type="dcterms:W3CDTF">2018-11-28T05:45:14Z</dcterms:created>
  <dcterms:modified xsi:type="dcterms:W3CDTF">2018-11-28T06:58:40Z</dcterms:modified>
</cp:coreProperties>
</file>