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5" r:id="rId6"/>
    <p:sldId id="263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05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08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751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54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88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53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92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64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09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987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884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32536-F349-4CA0-83FC-CC5D77D75541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7E796-A4D9-4378-844D-BC6E1FC89B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7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68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5016" cy="6858000"/>
          </a:xfrm>
        </p:spPr>
      </p:pic>
    </p:spTree>
    <p:extLst>
      <p:ext uri="{BB962C8B-B14F-4D97-AF65-F5344CB8AC3E}">
        <p14:creationId xmlns:p14="http://schemas.microsoft.com/office/powerpoint/2010/main" val="57346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</p:spPr>
      </p:pic>
    </p:spTree>
    <p:extLst>
      <p:ext uri="{BB962C8B-B14F-4D97-AF65-F5344CB8AC3E}">
        <p14:creationId xmlns:p14="http://schemas.microsoft.com/office/powerpoint/2010/main" val="533954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-99392"/>
            <a:ext cx="9684568" cy="6957392"/>
          </a:xfrm>
        </p:spPr>
      </p:pic>
    </p:spTree>
    <p:extLst>
      <p:ext uri="{BB962C8B-B14F-4D97-AF65-F5344CB8AC3E}">
        <p14:creationId xmlns:p14="http://schemas.microsoft.com/office/powerpoint/2010/main" val="43331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357593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40" y="-2946"/>
            <a:ext cx="9198440" cy="686094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70" y="383062"/>
            <a:ext cx="8774689" cy="614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13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40" y="-2946"/>
            <a:ext cx="9198440" cy="6860945"/>
          </a:xfrm>
        </p:spPr>
      </p:pic>
      <p:sp>
        <p:nvSpPr>
          <p:cNvPr id="5" name="TextBox 4"/>
          <p:cNvSpPr txBox="1"/>
          <p:nvPr/>
        </p:nvSpPr>
        <p:spPr>
          <a:xfrm>
            <a:off x="2123728" y="3420289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ЗА  ВНИМАНИЕ!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2282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</cp:revision>
  <dcterms:created xsi:type="dcterms:W3CDTF">2018-11-18T22:18:51Z</dcterms:created>
  <dcterms:modified xsi:type="dcterms:W3CDTF">2018-11-26T05:42:54Z</dcterms:modified>
</cp:coreProperties>
</file>