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1"/>
  </p:notesMasterIdLst>
  <p:sldIdLst>
    <p:sldId id="256" r:id="rId2"/>
    <p:sldId id="257" r:id="rId3"/>
    <p:sldId id="258" r:id="rId4"/>
    <p:sldId id="260" r:id="rId5"/>
    <p:sldId id="270" r:id="rId6"/>
    <p:sldId id="265" r:id="rId7"/>
    <p:sldId id="267" r:id="rId8"/>
    <p:sldId id="268" r:id="rId9"/>
    <p:sldId id="269" r:id="rId10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Calibri Light" panose="020F0302020204030204" pitchFamily="34" charset="0"/>
      <p:regular r:id="rId16"/>
      <p:italic r:id="rId17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71" autoAdjust="0"/>
    <p:restoredTop sz="93468" autoAdjust="0"/>
  </p:normalViewPr>
  <p:slideViewPr>
    <p:cSldViewPr snapToGrid="0">
      <p:cViewPr varScale="1">
        <p:scale>
          <a:sx n="80" d="100"/>
          <a:sy n="80" d="100"/>
        </p:scale>
        <p:origin x="108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FEF5C1-A6DF-4041-A447-AAF333B882AE}" type="datetimeFigureOut">
              <a:rPr lang="ru-RU" smtClean="0"/>
              <a:t>25.11.2018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06B4B-7BFB-468A-9725-E325530B8A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07914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06B4B-7BFB-468A-9725-E325530B8A0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94062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06B4B-7BFB-468A-9725-E325530B8A0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4432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7CBDA-D077-40CC-AED1-6F57ED79963E}" type="datetime1">
              <a:rPr lang="ru-RU" smtClean="0"/>
              <a:t>25.11.2018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2700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C6EC6-D273-4CA3-ABE8-4601DEFFB44A}" type="datetime1">
              <a:rPr lang="ru-RU" smtClean="0"/>
              <a:t>25.11.2018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3833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0658-2B4B-412F-A61D-9EA72998EBB7}" type="datetime1">
              <a:rPr lang="ru-RU" smtClean="0"/>
              <a:t>25.11.2018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8005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B1EFE-86A0-40E0-B82F-0807AE5629F1}" type="datetime1">
              <a:rPr lang="ru-RU" smtClean="0"/>
              <a:t>25.11.2018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8957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518C4-A6A5-4368-B5A3-9DF4B99FCF33}" type="datetime1">
              <a:rPr lang="ru-RU" smtClean="0"/>
              <a:t>25.11.2018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2101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6F24B-1A74-40AF-9E73-C0942EC5567F}" type="datetime1">
              <a:rPr lang="ru-RU" smtClean="0"/>
              <a:t>25.11.2018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1333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7C3C9-2805-4791-B363-B3C8F7ED5DB2}" type="datetime1">
              <a:rPr lang="ru-RU" smtClean="0"/>
              <a:t>25.11.2018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7261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F0F8E-4467-4913-8803-AFA2857C37B1}" type="datetime1">
              <a:rPr lang="ru-RU" smtClean="0"/>
              <a:t>25.11.2018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2796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86CA5-5C44-41F0-A18A-CCA96C2E56C5}" type="datetime1">
              <a:rPr lang="ru-RU" smtClean="0"/>
              <a:t>25.11.2018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241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867D9-C325-4AA4-BEB6-E6039BE7BA10}" type="datetime1">
              <a:rPr lang="ru-RU" smtClean="0"/>
              <a:t>25.11.2018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7117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98A65-6002-41E3-AAA3-B7D3D3232128}" type="datetime1">
              <a:rPr lang="ru-RU" smtClean="0"/>
              <a:t>25.11.2018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7012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E94432-B3C0-41AB-A778-C7D7AA9C840A}" type="datetime1">
              <a:rPr lang="ru-RU" smtClean="0"/>
              <a:t>25.11.2018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8078B-FF36-412D-A9D6-127E56CE78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132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65662" y="665018"/>
            <a:ext cx="556767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Тема</a:t>
            </a:r>
            <a:r>
              <a:rPr lang="ru-RU" sz="3200" dirty="0"/>
              <a:t>: </a:t>
            </a:r>
            <a:r>
              <a:rPr lang="ru-RU" sz="3200" b="1" dirty="0"/>
              <a:t>ИСПОЛЬЗОВАНИЕ МАЛЫХ ФОЛЬКЛОРНЫХ ЖАНРОВ КАК СРЕДСТВО РАЗВИТИЯ ЗВУКОВОЙ КУЛЬТУРЫ РЕЧИ В ГРУППЕ РАННЕГО ВОЗРАСТА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07799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25735"/>
            <a:ext cx="9144000" cy="293314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6704" y="207786"/>
            <a:ext cx="4251366" cy="53320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раннем детстве ребенок</a:t>
            </a:r>
          </a:p>
          <a:p>
            <a:pPr algn="ctr"/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овладевает величайшим</a:t>
            </a:r>
          </a:p>
          <a:p>
            <a:pPr algn="ctr"/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достижением человечества –</a:t>
            </a:r>
          </a:p>
          <a:p>
            <a:pPr algn="ctr"/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речью. Этот бурный процесс не</a:t>
            </a:r>
          </a:p>
          <a:p>
            <a:pPr algn="ctr"/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происходит сам собой. Маленький</a:t>
            </a:r>
          </a:p>
          <a:p>
            <a:pPr algn="ctr"/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многое усваивает путем</a:t>
            </a:r>
          </a:p>
          <a:p>
            <a:pPr algn="ctr"/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непосредственного подражания</a:t>
            </a:r>
          </a:p>
          <a:p>
            <a:pPr algn="ctr"/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окружающим его людям, а так же</a:t>
            </a:r>
          </a:p>
          <a:p>
            <a:pPr algn="ctr"/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непосредственно соприкасаясь с</a:t>
            </a:r>
          </a:p>
          <a:p>
            <a:pPr algn="ctr"/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разными предметами. Это</a:t>
            </a:r>
          </a:p>
          <a:p>
            <a:pPr algn="ctr"/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 добытый опыт</a:t>
            </a:r>
          </a:p>
          <a:p>
            <a:pPr algn="ctr"/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имеет большое воспитательное</a:t>
            </a:r>
          </a:p>
          <a:p>
            <a:pPr algn="ctr"/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значение: будит любопытство,</a:t>
            </a:r>
          </a:p>
          <a:p>
            <a:pPr algn="ctr"/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умственную активность, доставляет</a:t>
            </a:r>
          </a:p>
          <a:p>
            <a:pPr algn="ctr"/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много конкретных впечатлений.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400" y="0"/>
            <a:ext cx="2641600" cy="1592388"/>
          </a:xfrm>
          <a:prstGeom prst="rect">
            <a:avLst/>
          </a:prstGeom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6502400" y="6407373"/>
            <a:ext cx="2057400" cy="365125"/>
          </a:xfrm>
        </p:spPr>
        <p:txBody>
          <a:bodyPr/>
          <a:lstStyle/>
          <a:p>
            <a:fld id="{2FF8078B-FF36-412D-A9D6-127E56CE786F}" type="slidenum">
              <a:rPr lang="ru-RU" smtClean="0"/>
              <a:t>2</a:t>
            </a:fld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550640">
            <a:off x="4595254" y="944611"/>
            <a:ext cx="403860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456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173454"/>
            <a:ext cx="9144793" cy="651109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7752"/>
            <a:ext cx="9144000" cy="651024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4150" y="359563"/>
            <a:ext cx="1244599" cy="1165775"/>
          </a:xfrm>
          <a:prstGeom prst="rect">
            <a:avLst/>
          </a:prstGeom>
        </p:spPr>
      </p:pic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>
          <a:xfrm>
            <a:off x="6775450" y="6203951"/>
            <a:ext cx="2057400" cy="365125"/>
          </a:xfrm>
        </p:spPr>
        <p:txBody>
          <a:bodyPr/>
          <a:lstStyle/>
          <a:p>
            <a:fld id="{2FF8078B-FF36-412D-A9D6-127E56CE786F}" type="slidenum">
              <a:rPr lang="ru-RU" smtClean="0"/>
              <a:t>3</a:t>
            </a:fld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33754" y="1524000"/>
            <a:ext cx="64242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 поставленная речь является одним из</a:t>
            </a:r>
          </a:p>
          <a:p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залогов успешности человека в современном мире.</a:t>
            </a:r>
          </a:p>
          <a:p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Грамотная, эмоционально насыщенная речь позволит</a:t>
            </a:r>
          </a:p>
          <a:p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быстро и легко находить общий язык с любыми </a:t>
            </a: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людьми, органично 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вписаться в любой коллектив</a:t>
            </a:r>
          </a:p>
          <a:p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Существенную роль в процессе развития речи детей</a:t>
            </a:r>
          </a:p>
          <a:p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раннего возраста выполняет художественное слово –</a:t>
            </a:r>
          </a:p>
          <a:p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детская литература и фольклор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91383" y="0"/>
            <a:ext cx="1243692" cy="116443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67564" y="347753"/>
            <a:ext cx="1243692" cy="11644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83936" y="-1"/>
            <a:ext cx="1243692" cy="116443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1222" y="359563"/>
            <a:ext cx="1243692" cy="1164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48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953" y="0"/>
            <a:ext cx="1243692" cy="117053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658" y="-1"/>
            <a:ext cx="1243692" cy="117053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401" y="1487213"/>
            <a:ext cx="1244599" cy="11657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6989" y="2503485"/>
            <a:ext cx="4957011" cy="4354515"/>
          </a:xfrm>
          <a:prstGeom prst="rect">
            <a:avLst/>
          </a:prstGeom>
        </p:spPr>
      </p:pic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2503483"/>
          </a:xfrm>
        </p:spPr>
        <p:txBody>
          <a:bodyPr>
            <a:normAutofit/>
          </a:bodyPr>
          <a:lstStyle/>
          <a:p>
            <a:r>
              <a:rPr lang="ru-RU" sz="3200" b="1" dirty="0"/>
              <a:t>ЦЕЛЬ ПРОЕКТА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Создание условий для ознакомления детей раннего возраста с малыми формами фольклорными жанрами, способствующие развитию звуковой речи у детей раннего возраста.</a:t>
            </a:r>
          </a:p>
        </p:txBody>
      </p: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0" y="2503486"/>
            <a:ext cx="4186989" cy="4354513"/>
          </a:xfrm>
        </p:spPr>
        <p:txBody>
          <a:bodyPr>
            <a:normAutofit fontScale="85000" lnSpcReduction="10000"/>
          </a:bodyPr>
          <a:lstStyle/>
          <a:p>
            <a:r>
              <a:rPr lang="ru-RU" sz="3200" dirty="0" smtClean="0"/>
              <a:t>ЗАДАЧИ:</a:t>
            </a:r>
          </a:p>
          <a:p>
            <a:r>
              <a:rPr lang="ru-RU" sz="3200" dirty="0"/>
              <a:t>1. Выявить значение фольклорных форм в системе воспитания детей;</a:t>
            </a:r>
          </a:p>
          <a:p>
            <a:r>
              <a:rPr lang="ru-RU" sz="3200" dirty="0"/>
              <a:t>2. Развивать интерес к малым жанрам фольклора;</a:t>
            </a:r>
          </a:p>
          <a:p>
            <a:r>
              <a:rPr lang="ru-RU" sz="3200" dirty="0"/>
              <a:t>3. Приобщение детей </a:t>
            </a:r>
            <a:r>
              <a:rPr lang="ru-RU" sz="3200" dirty="0" smtClean="0"/>
              <a:t>и родителей к </a:t>
            </a:r>
            <a:r>
              <a:rPr lang="ru-RU" sz="3200" dirty="0"/>
              <a:t>фольклору, обогащение их </a:t>
            </a:r>
            <a:r>
              <a:rPr lang="ru-RU" sz="3200" dirty="0" smtClean="0"/>
              <a:t>речи;</a:t>
            </a:r>
          </a:p>
          <a:p>
            <a:r>
              <a:rPr lang="ru-RU" sz="3200" dirty="0" smtClean="0"/>
              <a:t>4. Провести диагностику.</a:t>
            </a:r>
            <a:endParaRPr lang="ru-RU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4182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91087" y="2505079"/>
            <a:ext cx="4956478" cy="4352921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t>5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29390" y="191740"/>
            <a:ext cx="4572000" cy="535531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(На самопознание)</a:t>
            </a:r>
          </a:p>
          <a:p>
            <a:r>
              <a:rPr lang="ru-RU" dirty="0"/>
              <a:t>Нос, рот, голова, </a:t>
            </a:r>
          </a:p>
          <a:p>
            <a:r>
              <a:rPr lang="ru-RU" dirty="0"/>
              <a:t>Уши, щеки, нос, глаза, </a:t>
            </a:r>
          </a:p>
          <a:p>
            <a:r>
              <a:rPr lang="ru-RU" dirty="0"/>
              <a:t>Плечи, плечи, шея, грудь, </a:t>
            </a:r>
          </a:p>
          <a:p>
            <a:r>
              <a:rPr lang="ru-RU" dirty="0"/>
              <a:t>Не забыть бы что-нибудь.</a:t>
            </a:r>
          </a:p>
          <a:p>
            <a:r>
              <a:rPr lang="ru-RU" dirty="0"/>
              <a:t> Ножками топ-топ-топ.</a:t>
            </a:r>
          </a:p>
          <a:p>
            <a:r>
              <a:rPr lang="ru-RU" dirty="0"/>
              <a:t> Ручками хлоп-хлоп-хлоп. </a:t>
            </a:r>
          </a:p>
          <a:p>
            <a:r>
              <a:rPr lang="ru-RU" dirty="0"/>
              <a:t>Шаг вперед, шаг назад, </a:t>
            </a:r>
          </a:p>
          <a:p>
            <a:r>
              <a:rPr lang="ru-RU" dirty="0"/>
              <a:t>Это нет, а это да.</a:t>
            </a:r>
          </a:p>
          <a:p>
            <a:endParaRPr lang="ru-RU" dirty="0"/>
          </a:p>
          <a:p>
            <a:r>
              <a:rPr lang="ru-RU" dirty="0"/>
              <a:t>ПОТЕШКИ ДЛЯ НОВИЧКОВ</a:t>
            </a:r>
          </a:p>
          <a:p>
            <a:r>
              <a:rPr lang="ru-RU" dirty="0"/>
              <a:t>Кто у нас хороший, </a:t>
            </a:r>
          </a:p>
          <a:p>
            <a:r>
              <a:rPr lang="ru-RU" dirty="0"/>
              <a:t>Кто у нас пригожий?</a:t>
            </a:r>
          </a:p>
          <a:p>
            <a:r>
              <a:rPr lang="ru-RU" dirty="0"/>
              <a:t> Ванечка - хороший, </a:t>
            </a:r>
          </a:p>
          <a:p>
            <a:r>
              <a:rPr lang="ru-RU" dirty="0"/>
              <a:t>Ванечка - пригожий! </a:t>
            </a:r>
          </a:p>
          <a:p>
            <a:r>
              <a:rPr lang="ru-RU" dirty="0"/>
              <a:t> Ой, мой маленький, </a:t>
            </a:r>
          </a:p>
          <a:p>
            <a:r>
              <a:rPr lang="ru-RU" dirty="0"/>
              <a:t> </a:t>
            </a:r>
            <a:r>
              <a:rPr lang="ru-RU" dirty="0" err="1"/>
              <a:t>Ненаглядненький</a:t>
            </a:r>
            <a:r>
              <a:rPr lang="ru-RU" dirty="0"/>
              <a:t>,</a:t>
            </a:r>
          </a:p>
          <a:p>
            <a:r>
              <a:rPr lang="ru-RU" dirty="0"/>
              <a:t> Мой хорошенький,</a:t>
            </a:r>
          </a:p>
          <a:p>
            <a:r>
              <a:rPr lang="ru-RU" dirty="0"/>
              <a:t> Мой </a:t>
            </a:r>
            <a:r>
              <a:rPr lang="ru-RU" dirty="0" err="1"/>
              <a:t>пригоженький</a:t>
            </a:r>
            <a:r>
              <a:rPr lang="ru-RU" dirty="0"/>
              <a:t>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8621" y="191740"/>
            <a:ext cx="1243692" cy="116443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0785" y="183972"/>
            <a:ext cx="1243692" cy="116443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9395" y="1922860"/>
            <a:ext cx="1243692" cy="1164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6613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t>6</a:t>
            </a:fld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4011" y="2947737"/>
            <a:ext cx="5329989" cy="391026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3196" y="0"/>
            <a:ext cx="2450804" cy="220084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657153"/>
            <a:ext cx="2450804" cy="220084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64804" y="35136"/>
            <a:ext cx="304762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ПОТЕШКИ ПРИ УМЫВАНИИ </a:t>
            </a:r>
          </a:p>
          <a:p>
            <a:r>
              <a:rPr lang="ru-RU" dirty="0"/>
              <a:t>Ай, лады-лады-лады, </a:t>
            </a:r>
          </a:p>
          <a:p>
            <a:r>
              <a:rPr lang="ru-RU" dirty="0"/>
              <a:t>Не боимся мы воды, </a:t>
            </a:r>
          </a:p>
          <a:p>
            <a:r>
              <a:rPr lang="ru-RU" dirty="0"/>
              <a:t>Чисто умываемся, </a:t>
            </a:r>
          </a:p>
          <a:p>
            <a:r>
              <a:rPr lang="ru-RU" dirty="0"/>
              <a:t> Деткам улыбаемся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/>
              <a:t>Водичка серебристая </a:t>
            </a:r>
          </a:p>
          <a:p>
            <a:r>
              <a:rPr lang="ru-RU" dirty="0"/>
              <a:t>Струится из-под крана. </a:t>
            </a:r>
          </a:p>
          <a:p>
            <a:r>
              <a:rPr lang="ru-RU" dirty="0"/>
              <a:t>И мыло есть душистое,</a:t>
            </a:r>
          </a:p>
          <a:p>
            <a:r>
              <a:rPr lang="ru-RU" dirty="0"/>
              <a:t> Совсем как в нашей ванной. </a:t>
            </a:r>
          </a:p>
          <a:p>
            <a:r>
              <a:rPr lang="ru-RU" dirty="0"/>
              <a:t>«Водичка серебристая, </a:t>
            </a:r>
          </a:p>
          <a:p>
            <a:r>
              <a:rPr lang="ru-RU" dirty="0"/>
              <a:t>Ты как сюда попала?» </a:t>
            </a:r>
          </a:p>
          <a:p>
            <a:r>
              <a:rPr lang="ru-RU" dirty="0"/>
              <a:t>«Через луга росистые</a:t>
            </a:r>
          </a:p>
          <a:p>
            <a:r>
              <a:rPr lang="ru-RU" dirty="0"/>
              <a:t> Я в детский сад бежала.»</a:t>
            </a:r>
          </a:p>
          <a:p>
            <a:r>
              <a:rPr lang="ru-RU" dirty="0"/>
              <a:t> «Водичка серебристая, </a:t>
            </a:r>
          </a:p>
          <a:p>
            <a:r>
              <a:rPr lang="ru-RU" dirty="0"/>
              <a:t>Зачем ты к нам бежала?»</a:t>
            </a:r>
          </a:p>
          <a:p>
            <a:r>
              <a:rPr lang="ru-RU" dirty="0"/>
              <a:t> «Чтоб все вы были чистыми, </a:t>
            </a:r>
          </a:p>
          <a:p>
            <a:r>
              <a:rPr lang="ru-RU" dirty="0"/>
              <a:t>Чтоб все вокруг сверкало.»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346598" y="35136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Зайчики</a:t>
            </a:r>
          </a:p>
          <a:p>
            <a:r>
              <a:rPr lang="ru-RU" dirty="0"/>
              <a:t>Все дети - «зайчики».     Воспитатель произносит</a:t>
            </a:r>
            <a:r>
              <a:rPr lang="ru-RU" dirty="0" smtClean="0"/>
              <a:t>:</a:t>
            </a:r>
            <a:endParaRPr lang="ru-RU" dirty="0"/>
          </a:p>
          <a:p>
            <a:r>
              <a:rPr lang="ru-RU" dirty="0"/>
              <a:t>В поле на пригорке зайчики сидят, </a:t>
            </a:r>
          </a:p>
          <a:p>
            <a:r>
              <a:rPr lang="ru-RU" dirty="0"/>
              <a:t>Свои лапки греют, ими шевелят.</a:t>
            </a:r>
          </a:p>
          <a:p>
            <a:r>
              <a:rPr lang="ru-RU" dirty="0"/>
              <a:t>(Дети делают движения (попрыгивают, шевелят руками). Через минуту дети и воспитатель говорят)</a:t>
            </a:r>
          </a:p>
          <a:p>
            <a:r>
              <a:rPr lang="ru-RU" dirty="0"/>
              <a:t>Крепче стал мороз никак,       </a:t>
            </a:r>
          </a:p>
          <a:p>
            <a:r>
              <a:rPr lang="ru-RU" dirty="0"/>
              <a:t>Мы замерзнем стоя так. </a:t>
            </a:r>
          </a:p>
          <a:p>
            <a:r>
              <a:rPr lang="ru-RU" dirty="0"/>
              <a:t>Чтоб согреться поскорей,</a:t>
            </a:r>
          </a:p>
          <a:p>
            <a:r>
              <a:rPr lang="ru-RU" dirty="0"/>
              <a:t> Будем прыгать веселей.</a:t>
            </a:r>
          </a:p>
          <a:p>
            <a:r>
              <a:rPr lang="ru-RU" dirty="0"/>
              <a:t>(Дети сбегают с горки и начинают бегать, похлопывая лапкой о лапку.)</a:t>
            </a:r>
          </a:p>
        </p:txBody>
      </p:sp>
    </p:spTree>
    <p:extLst>
      <p:ext uri="{BB962C8B-B14F-4D97-AF65-F5344CB8AC3E}">
        <p14:creationId xmlns:p14="http://schemas.microsoft.com/office/powerpoint/2010/main" val="15128283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t>7</a:t>
            </a:fld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80523"/>
            <a:ext cx="4115157" cy="337747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4110" y="3724384"/>
            <a:ext cx="3529890" cy="313361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7032" y="4163334"/>
            <a:ext cx="4163929" cy="269466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55428" y="328272"/>
            <a:ext cx="1085182" cy="84741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1230" y="328273"/>
            <a:ext cx="1085182" cy="84741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4400" y="328274"/>
            <a:ext cx="1085182" cy="84741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1468" y="328275"/>
            <a:ext cx="1085182" cy="84741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72759" y="2631967"/>
            <a:ext cx="1085182" cy="84741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83621" y="1460312"/>
            <a:ext cx="1085182" cy="84741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60727" y="328276"/>
            <a:ext cx="1085182" cy="84741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1230" y="1460311"/>
            <a:ext cx="1085182" cy="847417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773993" y="685800"/>
            <a:ext cx="718673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50000"/>
              </a:lnSpc>
              <a:spcAft>
                <a:spcPts val="0"/>
              </a:spcAft>
            </a:pP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Ожидаемые результаты проекта: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Будут сформированы первичные навыки восприятия фонематической и лексической стороны речи.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Словарь детей к концу году обогатится новыми словами, оборотами, выражениями.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Сформируется интерес к </a:t>
            </a:r>
            <a:r>
              <a:rPr lang="ru-RU" sz="1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малому фольклорному жанру, </a:t>
            </a: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художественной литературе.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Воспитанники овладеют навыками общения со взрослыми и сверстниками.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Сформируется положительное отношение к режимным моментам.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родителей сформируется понимание необходимости использования малых жанров фольклора в развитии речи детей.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родителей повысится общий культурный уровень.</a:t>
            </a:r>
            <a:endParaRPr lang="ru-RU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93131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922" y="-21786"/>
            <a:ext cx="1247488" cy="1167991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t>8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61733"/>
            <a:ext cx="9144000" cy="459626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261" y="0"/>
            <a:ext cx="1054983" cy="98775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1626" y="55050"/>
            <a:ext cx="1243692" cy="116443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39" y="1395336"/>
            <a:ext cx="1349955" cy="126392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2660" y="1655208"/>
            <a:ext cx="1295614" cy="121305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1287379" y="55050"/>
            <a:ext cx="557062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Речь является одним из важнейших средств развития личности ребенка в целом.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816768" y="2046571"/>
            <a:ext cx="50412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Произведения народного фольклора бесценны. </a:t>
            </a:r>
          </a:p>
        </p:txBody>
      </p:sp>
    </p:spTree>
    <p:extLst>
      <p:ext uri="{BB962C8B-B14F-4D97-AF65-F5344CB8AC3E}">
        <p14:creationId xmlns:p14="http://schemas.microsoft.com/office/powerpoint/2010/main" val="34558299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t>9</a:t>
            </a:fld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234" y="-60751"/>
            <a:ext cx="9144793" cy="68585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874857">
            <a:off x="2398405" y="1424609"/>
            <a:ext cx="4828450" cy="421270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 rot="20286721">
            <a:off x="114416" y="881039"/>
            <a:ext cx="4861883" cy="1490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ctr">
              <a:lnSpc>
                <a:spcPct val="150000"/>
              </a:lnSpc>
              <a:spcAft>
                <a:spcPts val="0"/>
              </a:spcAft>
            </a:pPr>
            <a:r>
              <a:rPr lang="ru-RU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СПАСИБО ЗА ВНИМАНИЕ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785694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2924</TotalTime>
  <Words>519</Words>
  <Application>Microsoft Office PowerPoint</Application>
  <PresentationFormat>Экран (4:3)</PresentationFormat>
  <Paragraphs>96</Paragraphs>
  <Slides>9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Calibri</vt:lpstr>
      <vt:lpstr>Arial</vt:lpstr>
      <vt:lpstr>Times New Roman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ЦЕЛЬ ПРОЕКТА Создание условий для ознакомления детей раннего возраста с малыми формами фольклорными жанрами, способствующие развитию звуковой речи у детей раннего возраста.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УчебныеПрезентации.РФ</dc:creator>
  <cp:lastModifiedBy>Ольга Куликова</cp:lastModifiedBy>
  <cp:revision>38</cp:revision>
  <dcterms:created xsi:type="dcterms:W3CDTF">2014-03-14T10:37:25Z</dcterms:created>
  <dcterms:modified xsi:type="dcterms:W3CDTF">2018-11-25T18:49:23Z</dcterms:modified>
</cp:coreProperties>
</file>