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3384-3323-4AB4-A287-56057335FB05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1C4E9-A09C-4908-B856-1C34F255B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DFAB-CF68-491C-8A49-33475F777F24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403E-ED2C-4F79-A8B7-700404989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1745D-6C95-4990-927A-7248691CB5C0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894D-0042-4486-ABF1-46254C9D5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6AD1D-9C4E-4FDA-8C86-A8889644F039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F555-9919-4621-BBDA-050C063B2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9966C-EC2C-4517-8F62-E406BEBDA955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C25C-BB2B-4547-86A2-16F80B5A3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41005-9A64-4F8C-B020-45079CDFA81B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C4479-ABDF-46A4-AFE4-F7BBEA60D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50BE5-62A4-434D-8BB7-9D8A4F048FD8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31D9-9281-473C-A7E8-05938D73B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DD04E-3068-488E-BDA7-C9C81784EA6B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BF1B2-9527-4CD0-8BDD-F7491DC07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3289C-5434-47E7-ABB1-D9A4484C89DA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B11A9-8F49-4BD0-9176-1A1A5C2C2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2E616-6CF2-4F4D-A8AB-0FB8BAC95FFD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13B00-DCBD-4F25-A5E5-73F430C19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93EA-B6A8-4634-9C0E-B937F3474CAB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7D1A-83E4-4853-90B7-320C2627A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BD493-CBEA-4C60-A5A6-B281B3421BF0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DB42-9FC5-4D7E-8474-54B487EF1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5844-B8DB-4FCB-A486-06AE2528D0C5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2F37C-02EE-493D-9329-1033A1821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19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A5038-1FA3-44B3-851B-2E4A3EC6E181}" type="datetimeFigureOut">
              <a:rPr lang="ru-RU"/>
              <a:pPr>
                <a:defRPr/>
              </a:pPr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1332CA-FAC0-4100-9F04-359A300B6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285916" y="642918"/>
            <a:ext cx="8429652" cy="338554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Движение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пешехода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5124" name="Рисунок 6" descr="inf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1615" y="1214422"/>
            <a:ext cx="3302385" cy="451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7000875" y="6396038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© Панова Е.С</a:t>
            </a:r>
            <a:r>
              <a:rPr lang="ru-RU"/>
              <a:t>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928794" y="5143512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3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28794" y="1071546"/>
            <a:ext cx="5573770" cy="45243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урок!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00FF"/>
                </a:solidFill>
              </a:rPr>
              <a:t>Использованная литература: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Основы безопасности жизнедеятельности. 6 класс: поурочные планы / авт.-сост. Г.Н. Шевченко. – Волгоград: Учитель, 2006</a:t>
            </a:r>
          </a:p>
          <a:p>
            <a:r>
              <a:rPr lang="ru-RU" smtClean="0"/>
              <a:t>Основы безопасности жизнедеятельности. 5 класс: учебник для общеобраз. Учеб. Заведений / В.В. Поляков, М.И. Кузнецов, В.В. Марков, В.Н. Латчук. – 4 изд. – М.: Дрофа, 2002.</a:t>
            </a:r>
          </a:p>
          <a:p>
            <a:pPr>
              <a:buFont typeface="Arial" pitchFamily="34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0000FF"/>
                </a:solidFill>
              </a:rPr>
              <a:t>Причины наездов</a:t>
            </a:r>
          </a:p>
        </p:txBody>
      </p:sp>
      <p:graphicFrame>
        <p:nvGraphicFramePr>
          <p:cNvPr id="6147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7825" y="1235075"/>
          <a:ext cx="8359775" cy="4941888"/>
        </p:xfrm>
        <a:graphic>
          <a:graphicData uri="http://schemas.openxmlformats.org/presentationml/2006/ole">
            <p:oleObj spid="_x0000_s6147" r:id="rId3" imgW="8358340" imgH="493818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00FF"/>
                </a:solidFill>
              </a:rPr>
              <a:t>Водитель и  Пешеход на дороге…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Водитель на перекрестках и пешеходных переходах при включении для него зеленого сигнала светофора должен </a:t>
            </a:r>
            <a:r>
              <a:rPr lang="ru-RU" sz="3600" dirty="0" smtClean="0">
                <a:solidFill>
                  <a:srgbClr val="FF0000"/>
                </a:solidFill>
              </a:rPr>
              <a:t>____</a:t>
            </a:r>
            <a:r>
              <a:rPr lang="ru-RU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 повороте направо или налево или при съезде с проезжей части водитель должен </a:t>
            </a:r>
            <a:r>
              <a:rPr lang="ru-RU" sz="3600" dirty="0" smtClean="0">
                <a:solidFill>
                  <a:srgbClr val="FF0000"/>
                </a:solidFill>
              </a:rPr>
              <a:t>____</a:t>
            </a:r>
            <a:r>
              <a:rPr lang="ru-RU" dirty="0" smtClean="0"/>
              <a:t>;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Водитель должен уступить дорогу пешеходам, которые направляются </a:t>
            </a:r>
            <a:r>
              <a:rPr lang="ru-RU" sz="3600" dirty="0" smtClean="0">
                <a:solidFill>
                  <a:srgbClr val="FF0000"/>
                </a:solidFill>
              </a:rPr>
              <a:t>____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FF"/>
                </a:solidFill>
              </a:rPr>
              <a:t>НАВЫКИ ПЕШЕХОДА: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279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Подойдя к краю тротуара, обязательно остановиться  и смотреть по сторонам.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НЕЛЬЗЯ!!!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Выходить на проезжую часть улицы, пока не убедишься в своей безопасности.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</a:rPr>
              <a:t>СОВЕТЫ ПЕШЕХОДАМ</a:t>
            </a:r>
            <a:r>
              <a:rPr lang="ru-RU" dirty="0" smtClean="0">
                <a:solidFill>
                  <a:srgbClr val="0000FF"/>
                </a:solidFill>
              </a:rPr>
              <a:t>…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sz="2700" dirty="0" smtClean="0"/>
              <a:t>(вписывает учитель)</a:t>
            </a:r>
            <a:endParaRPr lang="ru-RU" sz="2700" dirty="0"/>
          </a:p>
        </p:txBody>
      </p:sp>
    </p:spTree>
    <p:controls>
      <p:control spid="1026" r:id="rId2" imgW="8277120" imgH="49719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z="6600" b="1" smtClean="0">
                <a:solidFill>
                  <a:srgbClr val="0000FF"/>
                </a:solidFill>
              </a:rPr>
              <a:t>Задача № 1 </a:t>
            </a:r>
          </a:p>
        </p:txBody>
      </p:sp>
      <p:pic>
        <p:nvPicPr>
          <p:cNvPr id="9219" name="Содержимое 3" descr="1+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071563"/>
            <a:ext cx="4398963" cy="2143125"/>
          </a:xfrm>
        </p:spPr>
      </p:pic>
      <p:pic>
        <p:nvPicPr>
          <p:cNvPr id="9220" name="Рисунок 4" descr="2+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2175" y="1000125"/>
            <a:ext cx="4441825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88" y="3429000"/>
            <a:ext cx="8429625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Школьник начинает двигаться по пешеходному переходу и из-за ограниченного обзора не видит дальний автомобиль в течение 1 с.</a:t>
            </a:r>
          </a:p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Что произойдет, если школьник будет перебегать дорогу со скоростью 5 м/с; переходить дорогу со скоростью 1 м/с, если ширина проезжей части дороги 8 м? Какой вариант перехода в данном случае является наиболее безопасным?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6786563" y="6000750"/>
            <a:ext cx="2000250" cy="500063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Ответ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857625" y="274638"/>
            <a:ext cx="4829175" cy="1143000"/>
          </a:xfrm>
        </p:spPr>
        <p:txBody>
          <a:bodyPr/>
          <a:lstStyle/>
          <a:p>
            <a:r>
              <a:rPr lang="ru-RU" sz="6600" b="1" smtClean="0">
                <a:solidFill>
                  <a:srgbClr val="0000FF"/>
                </a:solidFill>
              </a:rPr>
              <a:t>Задача № 2 </a:t>
            </a:r>
          </a:p>
        </p:txBody>
      </p:sp>
      <p:pic>
        <p:nvPicPr>
          <p:cNvPr id="10243" name="Рисунок 5" descr="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57563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Содержимое 6"/>
          <p:cNvSpPr>
            <a:spLocks noGrp="1"/>
          </p:cNvSpPr>
          <p:nvPr>
            <p:ph idx="1"/>
          </p:nvPr>
        </p:nvSpPr>
        <p:spPr>
          <a:xfrm>
            <a:off x="3929063" y="1428750"/>
            <a:ext cx="5214937" cy="2114550"/>
          </a:xfrm>
        </p:spPr>
        <p:txBody>
          <a:bodyPr/>
          <a:lstStyle/>
          <a:p>
            <a:pPr marL="0" indent="457200">
              <a:buFont typeface="Arial" pitchFamily="34" charset="0"/>
              <a:buNone/>
              <a:tabLst>
                <a:tab pos="101600" algn="l"/>
              </a:tabLst>
            </a:pPr>
            <a:r>
              <a:rPr lang="ru-RU" smtClean="0"/>
              <a:t>Школьники пересекают перекресток, как показано на рисунке. Ширина дороги 7 метров.</a:t>
            </a:r>
          </a:p>
        </p:txBody>
      </p:sp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428625" y="3500438"/>
            <a:ext cx="82867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Чему равен их путь, если они находились в точке «А»; в точке «В»? </a:t>
            </a:r>
          </a:p>
          <a:p>
            <a:r>
              <a:rPr lang="ru-RU" sz="2800" b="1">
                <a:solidFill>
                  <a:srgbClr val="008000"/>
                </a:solidFill>
              </a:rPr>
              <a:t>Сколько времени дети будут находиться на проезжей части дороги, если скорость их движения 1 м/с?  </a:t>
            </a:r>
          </a:p>
          <a:p>
            <a:r>
              <a:rPr lang="ru-RU" sz="2800" b="1">
                <a:solidFill>
                  <a:srgbClr val="FF0000"/>
                </a:solidFill>
              </a:rPr>
              <a:t>Можно ли,  двигаясь с той же скоростью, попасть в школу из  точки «А» быстрее?</a:t>
            </a: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7143750" y="6357938"/>
            <a:ext cx="2000250" cy="500062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Ответ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0000FF"/>
                </a:solidFill>
              </a:rPr>
              <a:t>Решение задачи № 1</a:t>
            </a:r>
          </a:p>
        </p:txBody>
      </p:sp>
    </p:spTree>
    <p:controls>
      <p:control spid="2050" r:id="rId2" imgW="7915320" imgH="48960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0000FF"/>
                </a:solidFill>
              </a:rPr>
              <a:t>Решение задачи № 2</a:t>
            </a:r>
          </a:p>
        </p:txBody>
      </p:sp>
    </p:spTree>
    <p:controls>
      <p:control spid="3074" r:id="rId2" imgW="7915320" imgH="48960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300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Тема Office</vt:lpstr>
      <vt:lpstr>Диаграмма Microsoft Excel</vt:lpstr>
      <vt:lpstr>Слайд 1</vt:lpstr>
      <vt:lpstr>Причины наездов</vt:lpstr>
      <vt:lpstr>Водитель и  Пешеход на дороге…</vt:lpstr>
      <vt:lpstr>НАВЫКИ ПЕШЕХОДА:</vt:lpstr>
      <vt:lpstr>СОВЕТЫ ПЕШЕХОДАМ… (вписывает учитель)</vt:lpstr>
      <vt:lpstr>Задача № 1 </vt:lpstr>
      <vt:lpstr>Задача № 2 </vt:lpstr>
      <vt:lpstr>Решение задачи № 1</vt:lpstr>
      <vt:lpstr>Решение задачи № 2</vt:lpstr>
      <vt:lpstr>Слайд 10</vt:lpstr>
      <vt:lpstr>Использованная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Драхлер</dc:creator>
  <cp:lastModifiedBy>Admin</cp:lastModifiedBy>
  <cp:revision>78</cp:revision>
  <dcterms:modified xsi:type="dcterms:W3CDTF">2012-08-30T12:32:33Z</dcterms:modified>
</cp:coreProperties>
</file>